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744"/>
  </p:normalViewPr>
  <p:slideViewPr>
    <p:cSldViewPr snapToGrid="0">
      <p:cViewPr varScale="1">
        <p:scale>
          <a:sx n="104" d="100"/>
          <a:sy n="104" d="100"/>
        </p:scale>
        <p:origin x="232" y="4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1341EF-4ED0-8DD5-7722-A3A13F8CCBC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71BC136-52FD-AEE4-08E2-BA2D69303B1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BE7677-CD0D-A3CA-3018-75AA39FD49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224D0A-AD9E-0448-AD7D-0B1BC99D22D5}" type="datetimeFigureOut">
              <a:rPr lang="en-US" smtClean="0"/>
              <a:t>5/10/23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DD432C-2DB9-24AD-6B26-5AA417074A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257C80A-FAB1-0B9A-699F-62DD406FC7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7A8478-8FF0-8A4D-B650-87FDF0E5E7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667887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84CB5F-B81F-E4C5-10CC-E0E6AF6AF6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9140078-D2BF-3777-A659-563FC7AB0D2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519B814-3C1C-B2BA-06BD-E2AED0A1A3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224D0A-AD9E-0448-AD7D-0B1BC99D22D5}" type="datetimeFigureOut">
              <a:rPr lang="en-US" smtClean="0"/>
              <a:t>5/10/23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3C68B2-0595-BF87-E23F-C6B9291F1C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B0EB74C-7868-2112-AFDE-2D7DCDB54A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7A8478-8FF0-8A4D-B650-87FDF0E5E7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64803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FCF499C-777A-F6F5-56DF-3A458B6C4AE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EC23E7A-2D43-FEC2-A17C-056C44F0098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4ED18CC-36CA-0E61-1EF2-55BA669676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224D0A-AD9E-0448-AD7D-0B1BC99D22D5}" type="datetimeFigureOut">
              <a:rPr lang="en-US" smtClean="0"/>
              <a:t>5/10/23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F52B96-1C89-2259-EFAC-BBD0996717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AF94900-08F5-74C3-6068-56E29E20A1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7A8478-8FF0-8A4D-B650-87FDF0E5E7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57459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AFF4F4-9F62-E1D2-E188-25D2DF2121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5A0709-071C-DF3A-6E3E-E74088211C2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9C560D4-FECB-2E99-668A-A399AAB0D3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224D0A-AD9E-0448-AD7D-0B1BC99D22D5}" type="datetimeFigureOut">
              <a:rPr lang="en-US" smtClean="0"/>
              <a:t>5/10/23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C18F7AB-3398-BFC4-9B73-AEE2324D20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CF27624-BE12-052E-BF7B-1D1B2469E7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7A8478-8FF0-8A4D-B650-87FDF0E5E7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46333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2DCD5-325D-E97E-0C84-80616F851F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DFB433F-BB8D-1544-5905-5954A6115F8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71C6C8C-464B-7D05-5072-9056654ED8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224D0A-AD9E-0448-AD7D-0B1BC99D22D5}" type="datetimeFigureOut">
              <a:rPr lang="en-US" smtClean="0"/>
              <a:t>5/10/23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0D1A78C-4AA1-C8D9-2D24-5AE2ADDF92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2678924-5655-C6AC-AD4D-1681382BA7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7A8478-8FF0-8A4D-B650-87FDF0E5E7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05419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D65342-EDEC-AC73-82D3-5F8FB296E8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109F6B-9B6D-B65A-03B1-7478E3A16AA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6CE774B-90F9-63F4-B6D5-0A88F8BBC4E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93E6B0-CE21-F381-3287-9A7F997229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224D0A-AD9E-0448-AD7D-0B1BC99D22D5}" type="datetimeFigureOut">
              <a:rPr lang="en-US" smtClean="0"/>
              <a:t>5/10/23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F3F0EB5-793F-7954-1E0E-07EDDA5861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44C1B85-E653-5310-38D0-3D293D8C90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7A8478-8FF0-8A4D-B650-87FDF0E5E7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18477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EB99A4-EF32-1781-C538-C84D94875D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C124F8E-5448-26A3-080A-ADA09F4041A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D13B4BA-F603-43F5-DA98-105BAD331FD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FCD9DB4-B86A-C7B5-25B6-5B553350010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7783A58-0EE4-B4A3-5DE3-130F0E95A36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5E76794-A088-CC1C-5901-02EDAAAB35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224D0A-AD9E-0448-AD7D-0B1BC99D22D5}" type="datetimeFigureOut">
              <a:rPr lang="en-US" smtClean="0"/>
              <a:t>5/10/23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BEB9C82-C7EB-A4B4-BA36-259C79C892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6EB9DA7-E8E3-1541-A538-88D5FA0FF8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7A8478-8FF0-8A4D-B650-87FDF0E5E7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426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5F024D-6551-0664-7626-EE4E26D3EB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DFEC29B-FEBD-61E0-6D0E-B28C440EFC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224D0A-AD9E-0448-AD7D-0B1BC99D22D5}" type="datetimeFigureOut">
              <a:rPr lang="en-US" smtClean="0"/>
              <a:t>5/10/23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99995CB-933C-A851-565D-E62C4DBCE5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1AA6B9E-B771-B59D-A29F-AC026D577B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7A8478-8FF0-8A4D-B650-87FDF0E5E7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0957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0829201-68FF-156A-EC41-9D8DDCB84F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224D0A-AD9E-0448-AD7D-0B1BC99D22D5}" type="datetimeFigureOut">
              <a:rPr lang="en-US" smtClean="0"/>
              <a:t>5/10/23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E12AAEA-98D1-71A3-CCF6-EA509BBAD0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A3A9442-6E7F-C1D2-05D5-15A7477829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7A8478-8FF0-8A4D-B650-87FDF0E5E7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057014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6EAA62-FF06-3997-D89C-5A4847E37E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0B100F-5F6E-7731-9E93-8086599B5C9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B516A56-F74C-3343-D846-45536725168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021A548-4CC8-2A3B-7265-C753566DCE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224D0A-AD9E-0448-AD7D-0B1BC99D22D5}" type="datetimeFigureOut">
              <a:rPr lang="en-US" smtClean="0"/>
              <a:t>5/10/23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E7A9100-BA2B-C48C-480D-2847A843A8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DC36867-32AF-436F-0691-00CE608C2C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7A8478-8FF0-8A4D-B650-87FDF0E5E7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9789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871169-3950-4683-809D-D08B14B799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492EC24-E7CA-BC58-DEEF-F3245B677EB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744F171-00D2-E64D-BF63-DF507D1599D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2451A62-1676-F183-8CE3-C267F7CD86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224D0A-AD9E-0448-AD7D-0B1BC99D22D5}" type="datetimeFigureOut">
              <a:rPr lang="en-US" smtClean="0"/>
              <a:t>5/10/23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E170475-7AC2-096D-0729-54D870E5A8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3987745-783E-B23C-9F54-DB4A84C861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7A8478-8FF0-8A4D-B650-87FDF0E5E7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67843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C1792D5-EF25-9DFE-5B23-3893571223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5B6E13F-E9E1-FED0-2EAB-F215E94E004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D1EA02-3BE7-A701-00EB-D64C179C8A7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D224D0A-AD9E-0448-AD7D-0B1BC99D22D5}" type="datetimeFigureOut">
              <a:rPr lang="en-US" smtClean="0"/>
              <a:t>5/10/23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E86EB09-1321-DF43-430F-45946D21062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0418058-E1AC-2BE5-7E13-D091CB55E84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7A8478-8FF0-8A4D-B650-87FDF0E5E7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4293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F65BC16D-36B6-7757-5290-7BF66B6952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58245" y="3274541"/>
            <a:ext cx="5754130" cy="3583459"/>
          </a:xfrm>
          <a:prstGeom prst="rect">
            <a:avLst/>
          </a:prstGeom>
        </p:spPr>
      </p:pic>
      <p:pic>
        <p:nvPicPr>
          <p:cNvPr id="7" name="Picture 6" descr="A map of a mountain range&#10;&#10;Description automatically generated with low confidence">
            <a:extLst>
              <a:ext uri="{FF2B5EF4-FFF2-40B4-BE49-F238E27FC236}">
                <a16:creationId xmlns:a16="http://schemas.microsoft.com/office/drawing/2014/main" id="{D45BE111-2C64-98E2-C1FF-C0939F55B9F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4845" y="0"/>
            <a:ext cx="5301050" cy="3303662"/>
          </a:xfrm>
          <a:prstGeom prst="rect">
            <a:avLst/>
          </a:prstGeom>
        </p:spPr>
      </p:pic>
      <p:pic>
        <p:nvPicPr>
          <p:cNvPr id="9" name="Picture 8" descr="A screenshot of a computer&#10;&#10;Description automatically generated">
            <a:extLst>
              <a:ext uri="{FF2B5EF4-FFF2-40B4-BE49-F238E27FC236}">
                <a16:creationId xmlns:a16="http://schemas.microsoft.com/office/drawing/2014/main" id="{AA17A85E-4F4B-7199-B021-91E88F389B8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3271974"/>
            <a:ext cx="5754130" cy="3586026"/>
          </a:xfrm>
          <a:prstGeom prst="rect">
            <a:avLst/>
          </a:prstGeom>
        </p:spPr>
      </p:pic>
      <p:pic>
        <p:nvPicPr>
          <p:cNvPr id="11" name="Picture 10" descr="A picture containing map, text, screenshot&#10;&#10;Description automatically generated">
            <a:extLst>
              <a:ext uri="{FF2B5EF4-FFF2-40B4-BE49-F238E27FC236}">
                <a16:creationId xmlns:a16="http://schemas.microsoft.com/office/drawing/2014/main" id="{1D643779-0C3F-2D98-B499-85022B55552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755896" y="0"/>
            <a:ext cx="5253963" cy="32719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23079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0</Words>
  <Application>Microsoft Macintosh PowerPoint</Application>
  <PresentationFormat>Widescreen</PresentationFormat>
  <Paragraphs>0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Gobe Hobona</dc:creator>
  <cp:lastModifiedBy>Gobe Hobona</cp:lastModifiedBy>
  <cp:revision>1</cp:revision>
  <dcterms:created xsi:type="dcterms:W3CDTF">2023-05-10T07:11:24Z</dcterms:created>
  <dcterms:modified xsi:type="dcterms:W3CDTF">2023-05-10T07:13:34Z</dcterms:modified>
</cp:coreProperties>
</file>

<file path=docProps/thumbnail.jpeg>
</file>